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70" r:id="rId4"/>
    <p:sldId id="268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F8E092"/>
    <a:srgbClr val="CC8A5E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>
        <p:scale>
          <a:sx n="101" d="100"/>
          <a:sy n="101" d="100"/>
        </p:scale>
        <p:origin x="58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23-Aug-17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94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7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23-Aug-17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WORLD OF DRONE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pc="300" dirty="0">
                <a:solidFill>
                  <a:srgbClr val="54BC9B"/>
                </a:solidFill>
              </a:rPr>
              <a:t>Drone Components: Body and Power Supply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DRONE BODY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191683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The </a:t>
            </a:r>
            <a:r>
              <a:rPr lang="pt-BR" sz="3000" b="1" spc="100" dirty="0" err="1">
                <a:solidFill>
                  <a:srgbClr val="54BC9B"/>
                </a:solidFill>
              </a:rPr>
              <a:t>primary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difference</a:t>
            </a:r>
            <a:r>
              <a:rPr lang="pt-BR" sz="3000" b="1" spc="100" dirty="0">
                <a:solidFill>
                  <a:srgbClr val="54BC9B"/>
                </a:solidFill>
              </a:rPr>
              <a:t> for planes </a:t>
            </a:r>
            <a:r>
              <a:rPr lang="pt-BR" sz="3000" b="1" spc="100" dirty="0" err="1">
                <a:solidFill>
                  <a:srgbClr val="54BC9B"/>
                </a:solidFill>
              </a:rPr>
              <a:t>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absence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cockpit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area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its </a:t>
            </a:r>
            <a:r>
              <a:rPr lang="pt-BR" sz="3000" b="1" spc="100" dirty="0" err="1">
                <a:solidFill>
                  <a:srgbClr val="54BC9B"/>
                </a:solidFill>
              </a:rPr>
              <a:t>windows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942" y="3373572"/>
            <a:ext cx="4126703" cy="27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0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DRONE BODY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err="1" smtClean="0">
                <a:solidFill>
                  <a:srgbClr val="54BC9B"/>
                </a:solidFill>
              </a:rPr>
              <a:t>Tailless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Quadcopters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are a common </a:t>
            </a:r>
            <a:r>
              <a:rPr lang="pt-BR" sz="3000" b="1" spc="100" dirty="0" err="1">
                <a:solidFill>
                  <a:srgbClr val="54BC9B"/>
                </a:solidFill>
              </a:rPr>
              <a:t>form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factor</a:t>
            </a:r>
            <a:r>
              <a:rPr lang="pt-BR" sz="3000" b="1" spc="100" dirty="0">
                <a:solidFill>
                  <a:srgbClr val="54BC9B"/>
                </a:solidFill>
              </a:rPr>
              <a:t> for </a:t>
            </a:r>
            <a:r>
              <a:rPr lang="pt-BR" sz="3000" b="1" spc="100" dirty="0" err="1">
                <a:solidFill>
                  <a:srgbClr val="54BC9B"/>
                </a:solidFill>
              </a:rPr>
              <a:t>rotary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wing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UAVs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while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tailed</a:t>
            </a:r>
            <a:r>
              <a:rPr lang="pt-BR" sz="3000" b="1" spc="100" dirty="0">
                <a:solidFill>
                  <a:srgbClr val="54BC9B"/>
                </a:solidFill>
              </a:rPr>
              <a:t> mono-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bi-</a:t>
            </a:r>
            <a:r>
              <a:rPr lang="pt-BR" sz="3000" b="1" spc="100" dirty="0" err="1">
                <a:solidFill>
                  <a:srgbClr val="54BC9B"/>
                </a:solidFill>
              </a:rPr>
              <a:t>copters</a:t>
            </a:r>
            <a:r>
              <a:rPr lang="pt-BR" sz="3000" b="1" spc="100" dirty="0">
                <a:solidFill>
                  <a:srgbClr val="54BC9B"/>
                </a:solidFill>
              </a:rPr>
              <a:t> are common for </a:t>
            </a:r>
            <a:r>
              <a:rPr lang="pt-BR" sz="3000" b="1" spc="100" dirty="0" err="1">
                <a:solidFill>
                  <a:srgbClr val="54BC9B"/>
                </a:solidFill>
              </a:rPr>
              <a:t>manned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platforms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  <a:p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07504" y="213302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000" b="1" spc="100" dirty="0">
              <a:solidFill>
                <a:srgbClr val="F8E092"/>
              </a:solidFill>
            </a:endParaRPr>
          </a:p>
          <a:p>
            <a:r>
              <a:rPr lang="pt-BR" sz="3000" b="1" spc="100" dirty="0" err="1" smtClean="0">
                <a:solidFill>
                  <a:srgbClr val="F8E092"/>
                </a:solidFill>
              </a:rPr>
              <a:t>Small</a:t>
            </a:r>
            <a:r>
              <a:rPr lang="pt-BR" sz="3000" b="1" spc="100" dirty="0" smtClean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UAVs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mostly</a:t>
            </a:r>
            <a:r>
              <a:rPr lang="pt-BR" sz="3000" b="1" spc="100" dirty="0">
                <a:solidFill>
                  <a:srgbClr val="F8E092"/>
                </a:solidFill>
              </a:rPr>
              <a:t> use </a:t>
            </a:r>
            <a:r>
              <a:rPr lang="pt-BR" sz="3000" b="1" spc="100" dirty="0" err="1">
                <a:solidFill>
                  <a:srgbClr val="F8E092"/>
                </a:solidFill>
              </a:rPr>
              <a:t>lithium-polymer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batteries</a:t>
            </a:r>
            <a:r>
              <a:rPr lang="pt-BR" sz="3000" b="1" spc="100" dirty="0">
                <a:solidFill>
                  <a:srgbClr val="F8E092"/>
                </a:solidFill>
              </a:rPr>
              <a:t> (</a:t>
            </a:r>
            <a:r>
              <a:rPr lang="pt-BR" sz="3000" b="1" spc="100" dirty="0" err="1">
                <a:solidFill>
                  <a:srgbClr val="F8E092"/>
                </a:solidFill>
              </a:rPr>
              <a:t>Li-Po</a:t>
            </a:r>
            <a:r>
              <a:rPr lang="pt-BR" sz="3000" b="1" spc="100" dirty="0">
                <a:solidFill>
                  <a:srgbClr val="F8E092"/>
                </a:solidFill>
              </a:rPr>
              <a:t>), </a:t>
            </a:r>
            <a:r>
              <a:rPr lang="pt-BR" sz="3000" b="1" spc="100" dirty="0" err="1">
                <a:solidFill>
                  <a:srgbClr val="F8E092"/>
                </a:solidFill>
              </a:rPr>
              <a:t>while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larger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vehicles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rely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on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conventional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airplane</a:t>
            </a:r>
            <a:r>
              <a:rPr lang="pt-BR" sz="3000" b="1" spc="100" dirty="0">
                <a:solidFill>
                  <a:srgbClr val="F8E092"/>
                </a:solidFill>
              </a:rPr>
              <a:t> </a:t>
            </a:r>
            <a:r>
              <a:rPr lang="pt-BR" sz="3000" b="1" spc="100" dirty="0" err="1">
                <a:solidFill>
                  <a:srgbClr val="F8E092"/>
                </a:solidFill>
              </a:rPr>
              <a:t>engines</a:t>
            </a:r>
            <a:r>
              <a:rPr lang="pt-BR" sz="3000" b="1" spc="100" dirty="0" smtClean="0">
                <a:solidFill>
                  <a:srgbClr val="F8E092"/>
                </a:solidFill>
              </a:rPr>
              <a:t>.</a:t>
            </a:r>
            <a:endParaRPr lang="pt-BR" sz="3000" b="1" spc="100" dirty="0">
              <a:solidFill>
                <a:srgbClr val="F8E09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578138"/>
            <a:ext cx="4704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spc="600" dirty="0">
                <a:solidFill>
                  <a:srgbClr val="CC8A5E"/>
                </a:solidFill>
                <a:ea typeface="Andale Mono" charset="0"/>
                <a:cs typeface="Andale Mono" charset="0"/>
              </a:rPr>
              <a:t>DRONE BATTERY</a:t>
            </a:r>
            <a:endParaRPr lang="en-US" sz="4000" dirty="0">
              <a:solidFill>
                <a:srgbClr val="CC8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DRONE BODY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err="1" smtClean="0">
                <a:solidFill>
                  <a:schemeClr val="bg1"/>
                </a:solidFill>
              </a:rPr>
              <a:t>Battery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elimination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circuitry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(BEC) </a:t>
            </a:r>
            <a:r>
              <a:rPr lang="pt-BR" sz="3000" b="1" spc="100" dirty="0" err="1">
                <a:solidFill>
                  <a:srgbClr val="54BC9B"/>
                </a:solidFill>
              </a:rPr>
              <a:t>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to</a:t>
            </a:r>
            <a:r>
              <a:rPr lang="pt-BR" sz="3000" b="1" spc="100" dirty="0">
                <a:solidFill>
                  <a:srgbClr val="54BC9B"/>
                </a:solidFill>
              </a:rPr>
              <a:t> centralize </a:t>
            </a:r>
            <a:r>
              <a:rPr lang="pt-BR" sz="3000" b="1" spc="100" dirty="0" err="1">
                <a:solidFill>
                  <a:srgbClr val="54BC9B"/>
                </a:solidFill>
              </a:rPr>
              <a:t>power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distribution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often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harbors</a:t>
            </a:r>
            <a:r>
              <a:rPr lang="pt-BR" sz="3000" b="1" spc="100" dirty="0">
                <a:solidFill>
                  <a:srgbClr val="54BC9B"/>
                </a:solidFill>
              </a:rPr>
              <a:t> a </a:t>
            </a:r>
            <a:r>
              <a:rPr lang="pt-BR" sz="3000" b="1" spc="100" dirty="0" err="1">
                <a:solidFill>
                  <a:schemeClr val="bg1"/>
                </a:solidFill>
              </a:rPr>
              <a:t>microcontroller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unit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(MCU).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rgbClr val="54BC9B"/>
                </a:solidFill>
              </a:rPr>
              <a:t>Costlier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switching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BECs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diminish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heating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platform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  <a:p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err="1" smtClean="0">
                <a:solidFill>
                  <a:srgbClr val="54BC9B"/>
                </a:solidFill>
              </a:rPr>
              <a:t>Now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you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can</a:t>
            </a:r>
            <a:r>
              <a:rPr lang="pt-BR" sz="3000" b="1" dirty="0" smtClean="0">
                <a:solidFill>
                  <a:srgbClr val="54BC9B"/>
                </a:solidFill>
              </a:rPr>
              <a:t> move </a:t>
            </a:r>
            <a:r>
              <a:rPr lang="pt-BR" sz="3000" b="1" dirty="0" err="1" smtClean="0">
                <a:solidFill>
                  <a:srgbClr val="54BC9B"/>
                </a:solidFill>
              </a:rPr>
              <a:t>on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next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topic</a:t>
            </a:r>
            <a:r>
              <a:rPr lang="pt-BR" sz="3000" b="1" dirty="0" smtClean="0">
                <a:solidFill>
                  <a:srgbClr val="54BC9B"/>
                </a:solidFill>
              </a:rPr>
              <a:t>...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spc="300" dirty="0" err="1" smtClean="0">
                <a:solidFill>
                  <a:schemeClr val="bg1"/>
                </a:solidFill>
              </a:rPr>
              <a:t>Drone</a:t>
            </a:r>
            <a:r>
              <a:rPr lang="pt-BR" sz="3000" b="1" spc="300" dirty="0" smtClean="0">
                <a:solidFill>
                  <a:schemeClr val="bg1"/>
                </a:solidFill>
              </a:rPr>
              <a:t> </a:t>
            </a:r>
            <a:r>
              <a:rPr lang="pt-BR" sz="3000" b="1" spc="300" dirty="0" err="1">
                <a:solidFill>
                  <a:schemeClr val="bg1"/>
                </a:solidFill>
              </a:rPr>
              <a:t>Components</a:t>
            </a:r>
            <a:r>
              <a:rPr lang="pt-BR" sz="3000" b="1" spc="300" dirty="0">
                <a:solidFill>
                  <a:schemeClr val="bg1"/>
                </a:solidFill>
              </a:rPr>
              <a:t>: </a:t>
            </a:r>
            <a:r>
              <a:rPr lang="pt-BR" sz="3000" b="1" spc="300" dirty="0" err="1">
                <a:solidFill>
                  <a:schemeClr val="bg1"/>
                </a:solidFill>
              </a:rPr>
              <a:t>Sensors</a:t>
            </a:r>
            <a:r>
              <a:rPr lang="pt-BR" sz="3000" b="1" spc="300" dirty="0">
                <a:solidFill>
                  <a:schemeClr val="bg1"/>
                </a:solidFill>
              </a:rPr>
              <a:t> </a:t>
            </a:r>
            <a:r>
              <a:rPr lang="pt-BR" sz="3000" b="1" spc="300" dirty="0" err="1">
                <a:solidFill>
                  <a:schemeClr val="bg1"/>
                </a:solidFill>
              </a:rPr>
              <a:t>and</a:t>
            </a:r>
            <a:r>
              <a:rPr lang="pt-BR" sz="3000" b="1" spc="300" dirty="0">
                <a:solidFill>
                  <a:schemeClr val="bg1"/>
                </a:solidFill>
              </a:rPr>
              <a:t> </a:t>
            </a:r>
            <a:r>
              <a:rPr lang="pt-BR" sz="3000" b="1" spc="300" dirty="0" err="1">
                <a:solidFill>
                  <a:schemeClr val="bg1"/>
                </a:solidFill>
              </a:rPr>
              <a:t>Actuators</a:t>
            </a:r>
            <a:r>
              <a:rPr lang="pt-BR" sz="3000" b="1" spc="300" dirty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WELL DONE!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xmlns="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141</Words>
  <Application>Microsoft Macintosh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Kostas K</cp:lastModifiedBy>
  <cp:revision>31</cp:revision>
  <dcterms:created xsi:type="dcterms:W3CDTF">2017-03-08T21:43:37Z</dcterms:created>
  <dcterms:modified xsi:type="dcterms:W3CDTF">2017-08-23T11:56:55Z</dcterms:modified>
</cp:coreProperties>
</file>